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rata"/>
      <p:regular r:id="rId16"/>
    </p:embeddedFont>
    <p:embeddedFont>
      <p:font typeface="Prata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Virtual Lost and Found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Mini Project by Ashok (2401730159), Anuj (2401730177), Tanuja Kumari (2401730289), and Gopi Prasad (2401730181).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285661"/>
            <a:ext cx="248495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Ashok Dhariwal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Secure Registration and Authentication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2711" y="2199323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42023" y="240863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Registration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2023" y="2861310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Email, password setup, and verification.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711" y="3614976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942023" y="3824288"/>
            <a:ext cx="280975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Secure Authentication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2023" y="4276963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Password hashing and encrypted login process.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2711" y="5030629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942023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Role-based Access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42023" y="5692616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Different permissions for admin and users.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711" y="6446282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942023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Encryption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42023" y="7108269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HTTPS and AES-256 protect data in transit and at rest.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1250"/>
            <a:ext cx="56902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Reporting Lost Items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57005"/>
            <a:ext cx="29777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Detailed Descriptions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381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Item name, brand, color, size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8034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Category selection for easy sorting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Location and Date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2381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Input address, landmark, or GPS coordinates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Date and time picker for loss details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Image Upload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2381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Supports JPEG, PNG(up to 5MB) to aid identification.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4152"/>
            <a:ext cx="63042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Reporting Found Items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Input Fields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Description, category, and location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Similar to lost item reporting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19907"/>
            <a:ext cx="3061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Found Date &amp; Contact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Specify when and where item was found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Include contact info for quick returns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0877"/>
            <a:ext cx="70662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Item Search Functionality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Keyword Search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Search across all item fields with ease.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54509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Filtering Options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Filter by category, date range, and location radius.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Sorting Choices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Sort results by relevance, date, or distance.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239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Notifications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Matching Algorithm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Automatically links lost and found reports.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Push Notifications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Email, SMS, and in-app alerts for matches.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 Preferences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control notification frequency and item types.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PostgreSQL with JSONB for flexible data storage.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API Endpoints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RESTful design secured with JWT tokens.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Cloud Infrastructure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Scalable hosting on AWS, Azure, or Google Cloud.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Average query response time under 200ms.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Platform Recap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registration, item reporting, search, and notifications.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92763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AI-powered matching and integrated maps for items.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Feedback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Mechanisms planned to continuously improve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appreciate your attention to our Virtual Lost and Found Platform project.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2025-05-07T10:24:46Z</dcterms:created>
  <dcterms:modified xsi:type="dcterms:W3CDTF">2025-05-07T10:24:46Z</dcterms:modified>
</cp:coreProperties>
</file>